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BD6CA6-0530-4F7A-AE3B-B73AE35C942A}" type="datetimeFigureOut">
              <a:rPr lang="hu-HU" smtClean="0"/>
              <a:pPr/>
              <a:t>2011.03.01.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CD5623-D84C-42F7-B5BA-3702ABCDCDFC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851648" cy="108012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Alkohol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7854696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u-HU" dirty="0" smtClean="0"/>
              <a:t>Anyaga : etanol </a:t>
            </a:r>
          </a:p>
          <a:p>
            <a:pPr algn="ctr"/>
            <a:r>
              <a:rPr lang="hu-HU" dirty="0" smtClean="0"/>
              <a:t>Utcai neve : pia, </a:t>
            </a:r>
            <a:r>
              <a:rPr lang="hu-HU" dirty="0" err="1" smtClean="0"/>
              <a:t>szeszkó</a:t>
            </a:r>
            <a:r>
              <a:rPr lang="hu-HU" dirty="0" smtClean="0"/>
              <a:t>, lé, tinta, lőre, </a:t>
            </a:r>
          </a:p>
          <a:p>
            <a:pPr algn="ctr"/>
            <a:r>
              <a:rPr lang="hu-HU" dirty="0" smtClean="0"/>
              <a:t>Rövid távú hatás : Melegség érzése, kipirult bőr, csökkent ítélőképesség, lassú felfogás, emlékezetkihagyás, a mozgás koordinálásának a hiánya, reflexek lassulnak, látás torzul. A növésben levő fiatalokra még veszélyesebb Hosszú távú hatás Még több alkohol ivására való képesség, májbetegség, szívbetegség .</a:t>
            </a:r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809" y="1844824"/>
            <a:ext cx="1728191" cy="334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1728191" cy="334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Oxikodon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589240"/>
            <a:ext cx="8229600" cy="1512168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Utcai neve </a:t>
            </a:r>
            <a:r>
              <a:rPr lang="hu-HU" dirty="0" err="1" smtClean="0">
                <a:solidFill>
                  <a:schemeClr val="bg1"/>
                </a:solidFill>
              </a:rPr>
              <a:t>Cody</a:t>
            </a:r>
            <a:r>
              <a:rPr lang="hu-HU" dirty="0" smtClean="0">
                <a:solidFill>
                  <a:schemeClr val="bg1"/>
                </a:solidFill>
              </a:rPr>
              <a:t> kapitány, </a:t>
            </a:r>
            <a:r>
              <a:rPr lang="hu-HU" dirty="0" err="1" smtClean="0">
                <a:solidFill>
                  <a:schemeClr val="bg1"/>
                </a:solidFill>
              </a:rPr>
              <a:t>Cody</a:t>
            </a:r>
            <a:r>
              <a:rPr lang="hu-HU" dirty="0" smtClean="0">
                <a:solidFill>
                  <a:schemeClr val="bg1"/>
                </a:solidFill>
              </a:rPr>
              <a:t>, vidéki heroin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Anyaga Nagyon erős fájdalomcsillapító ,amely súlyos fájdalmak csillapítására receptre kapható.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905000" cy="25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132856"/>
            <a:ext cx="1905000" cy="25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Gáztöltő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1599456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legolcsóbb drog.</a:t>
            </a:r>
          </a:p>
          <a:p>
            <a:pPr algn="ctr">
              <a:buNone/>
            </a:pPr>
            <a:r>
              <a:rPr lang="hu-HU" b="1" dirty="0" smtClean="0">
                <a:solidFill>
                  <a:schemeClr val="bg1"/>
                </a:solidFill>
              </a:rPr>
              <a:t>A leg olcsóbb,és leg veszélyesebb drog a sima mezei töltő gáz.</a:t>
            </a:r>
            <a:r>
              <a:rPr lang="hu-HU" b="1" dirty="0" smtClean="0"/>
              <a:t>.</a:t>
            </a:r>
            <a:r>
              <a:rPr lang="hu-HU" sz="1600" b="1" dirty="0" smtClean="0">
                <a:solidFill>
                  <a:srgbClr val="FF0000"/>
                </a:solidFill>
              </a:rPr>
              <a:t>Senki ne próbálja ki!</a:t>
            </a: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916832"/>
            <a:ext cx="1546068" cy="3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1546068" cy="33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Kati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340768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Növényi tápszerként árulják. Több helyen már betiltották, Magyarországon még legális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1905000" cy="265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420888"/>
            <a:ext cx="1905000" cy="265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Látnok Zsálya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látnokzsálya vagy jósmenta (</a:t>
            </a:r>
            <a:r>
              <a:rPr lang="hu-HU" dirty="0" err="1" smtClean="0">
                <a:solidFill>
                  <a:schemeClr val="bg1"/>
                </a:solidFill>
              </a:rPr>
              <a:t>Salvia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divinorum</a:t>
            </a:r>
            <a:r>
              <a:rPr lang="hu-HU" dirty="0" smtClean="0">
                <a:solidFill>
                  <a:schemeClr val="bg1"/>
                </a:solidFill>
              </a:rPr>
              <a:t>) az árvacsalánfélék (</a:t>
            </a:r>
            <a:r>
              <a:rPr lang="hu-HU" dirty="0" err="1" smtClean="0">
                <a:solidFill>
                  <a:schemeClr val="bg1"/>
                </a:solidFill>
              </a:rPr>
              <a:t>Lamiaceae</a:t>
            </a:r>
            <a:r>
              <a:rPr lang="hu-HU" dirty="0" smtClean="0">
                <a:solidFill>
                  <a:schemeClr val="bg1"/>
                </a:solidFill>
              </a:rPr>
              <a:t>) családjába, a zsálya (</a:t>
            </a:r>
            <a:r>
              <a:rPr lang="hu-HU" dirty="0" err="1" smtClean="0">
                <a:solidFill>
                  <a:schemeClr val="bg1"/>
                </a:solidFill>
              </a:rPr>
              <a:t>Salvia</a:t>
            </a:r>
            <a:r>
              <a:rPr lang="hu-HU" dirty="0" smtClean="0">
                <a:solidFill>
                  <a:schemeClr val="bg1"/>
                </a:solidFill>
              </a:rPr>
              <a:t>)lágy szárú növényfaj. Dél-Mexikóban honos. 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1584176" cy="288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276872"/>
            <a:ext cx="1584176" cy="288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Herbál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15841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bg1"/>
                </a:solidFill>
              </a:rPr>
              <a:t>Immunerősítő készítményről van szó, nem a reflux és a pajzsmirigybetegségek és a magas vérnyomás kezelésére, tünetei javítására szolgál.</a:t>
            </a:r>
            <a:endParaRPr lang="hu-H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187220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792" y="1988840"/>
            <a:ext cx="187220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Speed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517232"/>
            <a:ext cx="8229600" cy="1527448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Több napos használatot követően az alvásmegvonásból adódó tünetek (hallucinációk, emlékezeti és kognitív zavarok) jelentkeznek.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1944216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204864"/>
            <a:ext cx="1944216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5186536"/>
            <a:ext cx="8229600" cy="16714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hu-HU" dirty="0" smtClean="0"/>
              <a:t> </a:t>
            </a:r>
            <a:r>
              <a:rPr lang="hu-HU" dirty="0" smtClean="0">
                <a:solidFill>
                  <a:schemeClr val="bg1"/>
                </a:solidFill>
              </a:rPr>
              <a:t>Anyaga:  Az indiai kender szárított virágának, magjának, levelének a neve. A hasis az indiai kender gyantájából készül. Hatszor erősebb, mint a marihuána. Egy füves cigaretta annyi rákkeltő anyagot juttat a szervezetbe, mint 5 cigaretta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Utcai neve : fű, </a:t>
            </a:r>
            <a:r>
              <a:rPr lang="hu-HU" dirty="0" err="1" smtClean="0">
                <a:solidFill>
                  <a:schemeClr val="bg1"/>
                </a:solidFill>
              </a:rPr>
              <a:t>dzsoint</a:t>
            </a:r>
            <a:r>
              <a:rPr lang="hu-HU" dirty="0" smtClean="0">
                <a:solidFill>
                  <a:schemeClr val="bg1"/>
                </a:solidFill>
              </a:rPr>
              <a:t>, zöld, kender, </a:t>
            </a:r>
            <a:r>
              <a:rPr lang="hu-HU" dirty="0" err="1" smtClean="0">
                <a:solidFill>
                  <a:schemeClr val="bg1"/>
                </a:solidFill>
              </a:rPr>
              <a:t>cigó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rakesz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08110" y="3244334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347864" y="764704"/>
            <a:ext cx="28905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5600" b="1" dirty="0" smtClean="0">
                <a:solidFill>
                  <a:srgbClr val="FF0000"/>
                </a:solidFill>
                <a:latin typeface="+mj-lt"/>
              </a:rPr>
              <a:t>Cannabis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1916832"/>
            <a:ext cx="1584176" cy="326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1584176" cy="326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8728"/>
          </a:xfrm>
        </p:spPr>
        <p:txBody>
          <a:bodyPr>
            <a:normAutofit/>
          </a:bodyPr>
          <a:lstStyle/>
          <a:p>
            <a:pPr algn="ctr"/>
            <a:r>
              <a:rPr lang="hu-HU" sz="5600" b="1" dirty="0" err="1" smtClean="0">
                <a:solidFill>
                  <a:srgbClr val="FF0000"/>
                </a:solidFill>
              </a:rPr>
              <a:t>Inhalánsok</a:t>
            </a:r>
            <a:endParaRPr lang="hu-HU" sz="56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772816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Anyaga : Háztartási termékek, mint pl. ragasztók, festékek, hígítók, körömlakklemosó gőzeit szippantják be.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Utcai neve : </a:t>
            </a:r>
            <a:r>
              <a:rPr lang="hu-HU" dirty="0" err="1" smtClean="0">
                <a:solidFill>
                  <a:schemeClr val="bg1"/>
                </a:solidFill>
              </a:rPr>
              <a:t>szipkó</a:t>
            </a:r>
            <a:r>
              <a:rPr lang="hu-HU" dirty="0" smtClean="0">
                <a:solidFill>
                  <a:schemeClr val="bg1"/>
                </a:solidFill>
              </a:rPr>
              <a:t>, zacskózás, nevetőgáz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Extasy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437112"/>
            <a:ext cx="8229600" cy="25889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 Utcai neve : bogyó, mosoly, X, </a:t>
            </a:r>
            <a:r>
              <a:rPr lang="hu-HU" dirty="0" err="1" smtClean="0">
                <a:solidFill>
                  <a:schemeClr val="bg1"/>
                </a:solidFill>
              </a:rPr>
              <a:t>diszkótabletta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eki</a:t>
            </a:r>
            <a:r>
              <a:rPr lang="hu-HU" dirty="0" smtClean="0">
                <a:solidFill>
                  <a:schemeClr val="bg1"/>
                </a:solidFill>
              </a:rPr>
              <a:t>, szerelmi tabletta.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Anyaga :  eredetileg </a:t>
            </a:r>
            <a:r>
              <a:rPr lang="hu-HU" dirty="0" err="1" smtClean="0">
                <a:solidFill>
                  <a:schemeClr val="bg1"/>
                </a:solidFill>
              </a:rPr>
              <a:t>metilén-dioxmetamfetamin</a:t>
            </a:r>
            <a:r>
              <a:rPr lang="hu-HU" dirty="0" smtClean="0">
                <a:solidFill>
                  <a:schemeClr val="bg1"/>
                </a:solidFill>
              </a:rPr>
              <a:t>, ma sokféle alkotórésze lehet: LSD, kokain, heroin, amfetamin, patkányméreg, koffein, állati </a:t>
            </a:r>
            <a:r>
              <a:rPr lang="hu-HU" dirty="0" err="1" smtClean="0">
                <a:solidFill>
                  <a:schemeClr val="bg1"/>
                </a:solidFill>
              </a:rPr>
              <a:t>féregtelenítőszerek</a:t>
            </a:r>
            <a:r>
              <a:rPr lang="hu-HU" dirty="0" smtClean="0">
                <a:solidFill>
                  <a:schemeClr val="bg1"/>
                </a:solidFill>
              </a:rPr>
              <a:t>. Leggyakrabban tabletta formájában használják.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1619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916832"/>
            <a:ext cx="1619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Kokain és </a:t>
            </a:r>
            <a:r>
              <a:rPr lang="hu-HU" b="1" dirty="0" err="1" smtClean="0">
                <a:solidFill>
                  <a:srgbClr val="FF0000"/>
                </a:solidFill>
              </a:rPr>
              <a:t>crack</a:t>
            </a:r>
            <a:r>
              <a:rPr lang="hu-HU" b="1" dirty="0" smtClean="0">
                <a:solidFill>
                  <a:srgbClr val="FF0000"/>
                </a:solidFill>
              </a:rPr>
              <a:t> kokain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841776"/>
            <a:ext cx="8229600" cy="20162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 Utcai neve : por, koksz, fehér hó, </a:t>
            </a:r>
            <a:r>
              <a:rPr lang="hu-HU" dirty="0" err="1" smtClean="0">
                <a:solidFill>
                  <a:schemeClr val="bg1"/>
                </a:solidFill>
              </a:rPr>
              <a:t>kokó</a:t>
            </a:r>
            <a:endParaRPr lang="hu-H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Anyaga : A kokacserje leveléből kivont kokain por formájú, míg a </a:t>
            </a:r>
            <a:r>
              <a:rPr lang="hu-HU" dirty="0" err="1" smtClean="0">
                <a:solidFill>
                  <a:schemeClr val="bg1"/>
                </a:solidFill>
              </a:rPr>
              <a:t>crack</a:t>
            </a:r>
            <a:r>
              <a:rPr lang="hu-HU" dirty="0" smtClean="0">
                <a:solidFill>
                  <a:schemeClr val="bg1"/>
                </a:solidFill>
              </a:rPr>
              <a:t> kristály formájú. A kokaint általában az orron át szippantják be, a </a:t>
            </a:r>
            <a:r>
              <a:rPr lang="hu-HU" dirty="0" err="1" smtClean="0">
                <a:solidFill>
                  <a:schemeClr val="bg1"/>
                </a:solidFill>
              </a:rPr>
              <a:t>cracket</a:t>
            </a:r>
            <a:r>
              <a:rPr lang="hu-HU" dirty="0" smtClean="0">
                <a:solidFill>
                  <a:schemeClr val="bg1"/>
                </a:solidFill>
              </a:rPr>
              <a:t> felhevítik és belélegzik.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142304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988840"/>
            <a:ext cx="142304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Gyerekkokain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129808"/>
            <a:ext cx="8229600" cy="17281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Anyaga : </a:t>
            </a:r>
            <a:r>
              <a:rPr lang="hu-HU" dirty="0" err="1" smtClean="0">
                <a:solidFill>
                  <a:schemeClr val="bg1"/>
                </a:solidFill>
              </a:rPr>
              <a:t>Metilfenidát</a:t>
            </a:r>
            <a:r>
              <a:rPr lang="hu-HU" dirty="0" smtClean="0">
                <a:solidFill>
                  <a:schemeClr val="bg1"/>
                </a:solidFill>
              </a:rPr>
              <a:t> (súlyosan figyelemhiányos gyerekek kezelésében használatos gyógyszer, javítja a koncentrációt)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Utcai neve : gyerekkokain, diétás kokain, kugli, szegény ember kokainja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1861765" cy="315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235" y="1916832"/>
            <a:ext cx="1861765" cy="315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solidFill>
                  <a:srgbClr val="FF0000"/>
                </a:solidFill>
              </a:rPr>
              <a:t>Kristály-meth</a:t>
            </a:r>
            <a:r>
              <a:rPr lang="hu-HU" b="1" dirty="0" smtClean="0">
                <a:solidFill>
                  <a:srgbClr val="FF0000"/>
                </a:solidFill>
              </a:rPr>
              <a:t> és </a:t>
            </a:r>
            <a:r>
              <a:rPr lang="hu-HU" b="1" dirty="0" err="1" smtClean="0">
                <a:solidFill>
                  <a:srgbClr val="FF0000"/>
                </a:solidFill>
              </a:rPr>
              <a:t>metamfetaminok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133176"/>
            <a:ext cx="8229600" cy="17248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Utcai neve : gyors, </a:t>
            </a:r>
            <a:r>
              <a:rPr lang="hu-HU" dirty="0" err="1" smtClean="0">
                <a:solidFill>
                  <a:schemeClr val="bg1"/>
                </a:solidFill>
              </a:rPr>
              <a:t>spinyó</a:t>
            </a:r>
            <a:r>
              <a:rPr lang="hu-HU" dirty="0" smtClean="0">
                <a:solidFill>
                  <a:schemeClr val="bg1"/>
                </a:solidFill>
              </a:rPr>
              <a:t>, sebesség, jég, üveg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Anyaga mesterségesen előállított (az amfetamin és amfetaminszármazékok - a </a:t>
            </a:r>
            <a:r>
              <a:rPr lang="hu-HU" dirty="0" err="1" smtClean="0">
                <a:solidFill>
                  <a:schemeClr val="bg1"/>
                </a:solidFill>
              </a:rPr>
              <a:t>metfőző</a:t>
            </a:r>
            <a:r>
              <a:rPr lang="hu-HU" dirty="0" smtClean="0">
                <a:solidFill>
                  <a:schemeClr val="bg1"/>
                </a:solidFill>
              </a:rPr>
              <a:t> az általános forgalomban kapható megfázás elleni tablettából kivonja a tabletta aktív hatóanyagát és felerősíti. 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1349921" cy="24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36912"/>
            <a:ext cx="1349921" cy="24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Heroin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5229200"/>
            <a:ext cx="8229600" cy="17728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Utcai neve : gyilkos hó, nyalóka, hernyó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Anyaga : Az ópiumhoz és a morfiumhoz hasonlóan a mákgubó nedvéből készül. A tejes, nedvszerű ópiumot először kivonják a mákgubóból, majd az ópiumot finomítják, hogy morfiumot készítsenek.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1872208" cy="32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44824"/>
            <a:ext cx="1872208" cy="32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LSD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129808"/>
            <a:ext cx="8229600" cy="17281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Utcai neve </a:t>
            </a:r>
            <a:r>
              <a:rPr lang="hu-HU" dirty="0" err="1" smtClean="0">
                <a:solidFill>
                  <a:schemeClr val="bg1"/>
                </a:solidFill>
              </a:rPr>
              <a:t>trinyó</a:t>
            </a:r>
            <a:r>
              <a:rPr lang="hu-HU" dirty="0" smtClean="0">
                <a:solidFill>
                  <a:schemeClr val="bg1"/>
                </a:solidFill>
              </a:rPr>
              <a:t>, képeslap, lecsó, leves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Anyaga Az anyarozs nevű gombafajtában található, ami a rozs és más gabonaféléken élősködik. Apró tabletta, zselatinkocka formájában, vagy itatóspapíron, kis kockára vágva árulják.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1584176" cy="26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04864"/>
            <a:ext cx="1584176" cy="26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500</Words>
  <Application>Microsoft Office PowerPoint</Application>
  <PresentationFormat>Diavetítés a képernyőre (4:3 oldalarány)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Áramlás</vt:lpstr>
      <vt:lpstr>Alkohol</vt:lpstr>
      <vt:lpstr>2. dia</vt:lpstr>
      <vt:lpstr>Inhalánsok</vt:lpstr>
      <vt:lpstr>Extasy</vt:lpstr>
      <vt:lpstr>Kokain és crack kokain</vt:lpstr>
      <vt:lpstr>Gyerekkokain </vt:lpstr>
      <vt:lpstr>Kristály-meth és metamfetaminok</vt:lpstr>
      <vt:lpstr>Heroin</vt:lpstr>
      <vt:lpstr>LSD</vt:lpstr>
      <vt:lpstr>Oxikodon</vt:lpstr>
      <vt:lpstr>Gáztöltő</vt:lpstr>
      <vt:lpstr>Kati</vt:lpstr>
      <vt:lpstr>Látnok Zsálya</vt:lpstr>
      <vt:lpstr>Herbál</vt:lpstr>
      <vt:lpstr>Speed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</dc:title>
  <dc:creator>Felhasznalo</dc:creator>
  <cp:lastModifiedBy>Felhasznalo</cp:lastModifiedBy>
  <cp:revision>17</cp:revision>
  <dcterms:created xsi:type="dcterms:W3CDTF">2011-03-01T17:07:32Z</dcterms:created>
  <dcterms:modified xsi:type="dcterms:W3CDTF">2011-03-01T19:17:30Z</dcterms:modified>
</cp:coreProperties>
</file>