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70" r:id="rId9"/>
    <p:sldId id="273" r:id="rId10"/>
    <p:sldId id="272" r:id="rId11"/>
    <p:sldId id="271" r:id="rId12"/>
    <p:sldId id="263" r:id="rId13"/>
    <p:sldId id="264" r:id="rId14"/>
    <p:sldId id="265" r:id="rId15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0327A8CC-1ACE-4F2E-9E03-BA936499ADA1}" type="datetimeFigureOut">
              <a:rPr lang="hu-HU" smtClean="0"/>
              <a:t>2011.04.10.</a:t>
            </a:fld>
            <a:endParaRPr lang="hu-H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hu-H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80D8E89-2437-47EE-9C35-6520237872CD}" type="slidenum">
              <a:rPr lang="hu-HU" smtClean="0"/>
              <a:t>‹#›</a:t>
            </a:fld>
            <a:endParaRPr lang="hu-HU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3275856" y="3284984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dirty="0" err="1" smtClean="0"/>
              <a:t>Egen</a:t>
            </a:r>
            <a:r>
              <a:rPr lang="hu-HU" dirty="0" smtClean="0"/>
              <a:t>, kocka vagyok…</a:t>
            </a:r>
            <a:endParaRPr lang="hu-HU" dirty="0"/>
          </a:p>
        </p:txBody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3568" y="116632"/>
            <a:ext cx="7772400" cy="1470025"/>
          </a:xfrm>
        </p:spPr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48780" y="4941168"/>
            <a:ext cx="6400800" cy="1752600"/>
          </a:xfrm>
        </p:spPr>
        <p:txBody>
          <a:bodyPr/>
          <a:lstStyle/>
          <a:p>
            <a:r>
              <a:rPr lang="hu-HU" dirty="0" smtClean="0"/>
              <a:t>Frank Marcell</a:t>
            </a:r>
            <a:endParaRPr lang="hu-HU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00808"/>
            <a:ext cx="5715000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58405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3 –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2010 júniusában, 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bemutatta az UE3 egy új </a:t>
            </a:r>
            <a:r>
              <a:rPr lang="hu-HU" dirty="0" err="1" smtClean="0"/>
              <a:t>verzóját</a:t>
            </a:r>
            <a:r>
              <a:rPr lang="hu-HU" dirty="0" smtClean="0"/>
              <a:t>, mely már támogatta a </a:t>
            </a:r>
            <a:r>
              <a:rPr lang="hu-HU" dirty="0" err="1" smtClean="0"/>
              <a:t>sztereszkópikus</a:t>
            </a:r>
            <a:r>
              <a:rPr lang="hu-HU" dirty="0" smtClean="0"/>
              <a:t> 3D megjelenítést.</a:t>
            </a:r>
            <a:endParaRPr lang="hu-H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3140968"/>
            <a:ext cx="4762500" cy="318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5753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3 – </a:t>
            </a:r>
            <a:r>
              <a:rPr lang="hu-HU" dirty="0" err="1" smtClean="0"/>
              <a:t>UnrealScript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UnrealScript</a:t>
            </a:r>
            <a:r>
              <a:rPr lang="hu-HU" dirty="0" smtClean="0"/>
              <a:t> az UE3-hoz kifejlesztett külön programozási nyelv.</a:t>
            </a:r>
          </a:p>
          <a:p>
            <a:r>
              <a:rPr lang="hu-HU" dirty="0" smtClean="0"/>
              <a:t>Segítségével a játék nagy része megírható, az alapkód módosítása nélkül.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720058"/>
            <a:ext cx="5712495" cy="296509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348963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836712"/>
            <a:ext cx="5077569" cy="54548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 Kit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2009-ben 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ingyenesen </a:t>
            </a:r>
            <a:r>
              <a:rPr lang="hu-HU" dirty="0" err="1" smtClean="0"/>
              <a:t>elérhetőve</a:t>
            </a:r>
            <a:r>
              <a:rPr lang="hu-HU" dirty="0" smtClean="0"/>
              <a:t> tette motorját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Development</a:t>
            </a:r>
            <a:r>
              <a:rPr lang="hu-HU" dirty="0" smtClean="0"/>
              <a:t> Kit név alatt.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838996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4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u-HU" dirty="0" smtClean="0"/>
              <a:t>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Games-nél</a:t>
            </a:r>
            <a:r>
              <a:rPr lang="hu-HU" dirty="0" smtClean="0"/>
              <a:t> 2003 óta dolgoznak az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negyedik generációján, amelyet a következő generációs konzolokra szánnak.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3660" y="3284984"/>
            <a:ext cx="4383782" cy="32623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533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UE-vel</a:t>
            </a:r>
            <a:r>
              <a:rPr lang="hu-HU" dirty="0" smtClean="0"/>
              <a:t> készült leghíresebb játékok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hu-HU" dirty="0" smtClean="0"/>
              <a:t>Deus Ex</a:t>
            </a:r>
          </a:p>
          <a:p>
            <a:r>
              <a:rPr lang="hu-HU" dirty="0" err="1" smtClean="0"/>
              <a:t>Unreal</a:t>
            </a:r>
            <a:endParaRPr lang="hu-HU" dirty="0" smtClean="0"/>
          </a:p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Tournament</a:t>
            </a:r>
            <a:endParaRPr lang="hu-HU" dirty="0" smtClean="0"/>
          </a:p>
          <a:p>
            <a:r>
              <a:rPr lang="hu-HU" dirty="0" err="1" smtClean="0"/>
              <a:t>Gears</a:t>
            </a:r>
            <a:r>
              <a:rPr lang="hu-HU" dirty="0" smtClean="0"/>
              <a:t> of </a:t>
            </a:r>
            <a:r>
              <a:rPr lang="hu-HU" dirty="0" err="1" smtClean="0"/>
              <a:t>War</a:t>
            </a:r>
            <a:endParaRPr lang="hu-HU" dirty="0" smtClean="0"/>
          </a:p>
          <a:p>
            <a:r>
              <a:rPr lang="hu-HU" dirty="0" err="1" smtClean="0"/>
              <a:t>America</a:t>
            </a:r>
            <a:r>
              <a:rPr lang="hu-HU" dirty="0" smtClean="0"/>
              <a:t>’s </a:t>
            </a:r>
            <a:r>
              <a:rPr lang="hu-HU" dirty="0" err="1" smtClean="0"/>
              <a:t>Army</a:t>
            </a:r>
            <a:endParaRPr lang="hu-HU" dirty="0" smtClean="0"/>
          </a:p>
          <a:p>
            <a:r>
              <a:rPr lang="hu-HU" dirty="0" err="1" smtClean="0"/>
              <a:t>Mirror</a:t>
            </a:r>
            <a:r>
              <a:rPr lang="hu-HU" dirty="0" smtClean="0"/>
              <a:t>’s </a:t>
            </a:r>
            <a:r>
              <a:rPr lang="hu-HU" dirty="0" err="1" smtClean="0"/>
              <a:t>Edge</a:t>
            </a:r>
            <a:endParaRPr lang="hu-HU" dirty="0" smtClean="0"/>
          </a:p>
          <a:p>
            <a:r>
              <a:rPr lang="hu-HU" dirty="0" err="1" smtClean="0"/>
              <a:t>Duke</a:t>
            </a:r>
            <a:r>
              <a:rPr lang="hu-HU" dirty="0" smtClean="0"/>
              <a:t> </a:t>
            </a:r>
            <a:r>
              <a:rPr lang="hu-HU" dirty="0" err="1" smtClean="0"/>
              <a:t>Nukem</a:t>
            </a:r>
            <a:r>
              <a:rPr lang="hu-HU" dirty="0" smtClean="0"/>
              <a:t> </a:t>
            </a:r>
            <a:r>
              <a:rPr lang="hu-HU" dirty="0" err="1" smtClean="0"/>
              <a:t>Forever</a:t>
            </a:r>
            <a:endParaRPr lang="hu-HU" dirty="0" smtClean="0"/>
          </a:p>
          <a:p>
            <a:r>
              <a:rPr lang="hu-HU" dirty="0" err="1" smtClean="0"/>
              <a:t>Mass</a:t>
            </a:r>
            <a:r>
              <a:rPr lang="hu-HU" dirty="0" smtClean="0"/>
              <a:t> </a:t>
            </a:r>
            <a:r>
              <a:rPr lang="hu-HU" dirty="0" err="1" smtClean="0"/>
              <a:t>Effect</a:t>
            </a:r>
            <a:r>
              <a:rPr lang="hu-HU" dirty="0" smtClean="0"/>
              <a:t> 2</a:t>
            </a:r>
          </a:p>
          <a:p>
            <a:r>
              <a:rPr lang="hu-HU" dirty="0" smtClean="0"/>
              <a:t>Tom </a:t>
            </a:r>
            <a:r>
              <a:rPr lang="hu-HU" dirty="0" err="1" smtClean="0"/>
              <a:t>Clancy</a:t>
            </a:r>
            <a:r>
              <a:rPr lang="hu-HU" dirty="0" smtClean="0"/>
              <a:t>’s </a:t>
            </a:r>
            <a:r>
              <a:rPr lang="hu-HU" dirty="0" err="1" smtClean="0"/>
              <a:t>Splinter</a:t>
            </a:r>
            <a:r>
              <a:rPr lang="hu-HU" dirty="0" smtClean="0"/>
              <a:t> </a:t>
            </a:r>
            <a:r>
              <a:rPr lang="hu-HU" dirty="0" err="1" smtClean="0"/>
              <a:t>Cell</a:t>
            </a:r>
            <a:r>
              <a:rPr lang="hu-HU" dirty="0" smtClean="0"/>
              <a:t> sorozat</a:t>
            </a:r>
          </a:p>
          <a:p>
            <a:r>
              <a:rPr lang="hu-HU" dirty="0" err="1" smtClean="0"/>
              <a:t>Bioshock</a:t>
            </a:r>
            <a:endParaRPr lang="hu-HU" dirty="0" smtClean="0"/>
          </a:p>
          <a:p>
            <a:r>
              <a:rPr lang="hu-HU" dirty="0" err="1" smtClean="0"/>
              <a:t>Bulletstorm</a:t>
            </a:r>
            <a:endParaRPr lang="hu-HU" dirty="0" smtClean="0"/>
          </a:p>
          <a:p>
            <a:r>
              <a:rPr lang="hu-HU" dirty="0" err="1" smtClean="0"/>
              <a:t>Infinity</a:t>
            </a:r>
            <a:r>
              <a:rPr lang="hu-HU" dirty="0" smtClean="0"/>
              <a:t> </a:t>
            </a:r>
            <a:r>
              <a:rPr lang="hu-HU" dirty="0" err="1" smtClean="0"/>
              <a:t>Blade</a:t>
            </a:r>
            <a:endParaRPr lang="hu-HU" dirty="0" smtClean="0"/>
          </a:p>
          <a:p>
            <a:r>
              <a:rPr lang="hu-HU" dirty="0" err="1" smtClean="0"/>
              <a:t>Silent</a:t>
            </a:r>
            <a:r>
              <a:rPr lang="hu-HU" dirty="0" smtClean="0"/>
              <a:t> Hill: </a:t>
            </a:r>
            <a:r>
              <a:rPr lang="hu-HU" dirty="0" err="1" smtClean="0"/>
              <a:t>Downpour</a:t>
            </a:r>
            <a:endParaRPr lang="hu-HU" dirty="0" smtClean="0"/>
          </a:p>
          <a:p>
            <a:r>
              <a:rPr lang="hu-HU" dirty="0" err="1" smtClean="0"/>
              <a:t>Turok</a:t>
            </a:r>
            <a:endParaRPr lang="hu-HU" dirty="0" smtClean="0"/>
          </a:p>
          <a:p>
            <a:r>
              <a:rPr lang="hu-HU" dirty="0" err="1" smtClean="0"/>
              <a:t>Shadow</a:t>
            </a:r>
            <a:r>
              <a:rPr lang="hu-HU" dirty="0" smtClean="0"/>
              <a:t> </a:t>
            </a:r>
            <a:r>
              <a:rPr lang="hu-HU" dirty="0" err="1" smtClean="0"/>
              <a:t>Complex</a:t>
            </a:r>
            <a:endParaRPr lang="hu-HU" dirty="0" smtClean="0"/>
          </a:p>
          <a:p>
            <a:r>
              <a:rPr lang="hu-HU" dirty="0" smtClean="0"/>
              <a:t>Brothers </a:t>
            </a:r>
            <a:r>
              <a:rPr lang="hu-HU" dirty="0" err="1" smtClean="0"/>
              <a:t>in</a:t>
            </a:r>
            <a:r>
              <a:rPr lang="hu-HU" dirty="0" smtClean="0"/>
              <a:t> </a:t>
            </a:r>
            <a:r>
              <a:rPr lang="hu-HU" dirty="0" err="1" smtClean="0"/>
              <a:t>Arms</a:t>
            </a:r>
            <a:r>
              <a:rPr lang="hu-HU" dirty="0" smtClean="0"/>
              <a:t>: Hell’s </a:t>
            </a:r>
            <a:r>
              <a:rPr lang="hu-HU" dirty="0" err="1"/>
              <a:t>H</a:t>
            </a:r>
            <a:r>
              <a:rPr lang="hu-HU" dirty="0" err="1" smtClean="0"/>
              <a:t>ighway</a:t>
            </a:r>
            <a:endParaRPr lang="hu-H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09509">
            <a:off x="3418939" y="1739381"/>
            <a:ext cx="2411421" cy="13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08005">
            <a:off x="6613443" y="1706642"/>
            <a:ext cx="1895872" cy="14219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371">
            <a:off x="5025510" y="3089315"/>
            <a:ext cx="1601755" cy="120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76000">
            <a:off x="6732239" y="3336193"/>
            <a:ext cx="1905000" cy="1414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509065">
            <a:off x="3715622" y="4293212"/>
            <a:ext cx="1818057" cy="13656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9227">
            <a:off x="5752332" y="4979641"/>
            <a:ext cx="2927647" cy="16468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871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egy </a:t>
            </a:r>
            <a:r>
              <a:rPr lang="hu-HU" dirty="0" err="1" smtClean="0"/>
              <a:t>videojátékmotor</a:t>
            </a:r>
            <a:r>
              <a:rPr lang="hu-HU" dirty="0" smtClean="0"/>
              <a:t>, amelyet 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fejlesztett ki a C++ programozási nyelvet használva.</a:t>
            </a:r>
            <a:endParaRPr lang="hu-H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460561"/>
            <a:ext cx="2857500" cy="3257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512252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Először 1988-ban, az </a:t>
            </a:r>
            <a:r>
              <a:rPr lang="hu-HU" dirty="0" err="1" smtClean="0"/>
              <a:t>Unreal</a:t>
            </a:r>
            <a:r>
              <a:rPr lang="hu-HU" dirty="0" smtClean="0"/>
              <a:t> nevű FPS játékban használták.</a:t>
            </a:r>
            <a:endParaRPr lang="hu-H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08920"/>
            <a:ext cx="4752528" cy="3564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493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Régi verziók –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/>
              <a:t>E</a:t>
            </a:r>
            <a:r>
              <a:rPr lang="hu-HU" dirty="0" err="1" smtClean="0"/>
              <a:t>ngine</a:t>
            </a:r>
            <a:r>
              <a:rPr lang="hu-HU" dirty="0" smtClean="0"/>
              <a:t> 1.3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39860" y="1556792"/>
            <a:ext cx="8336596" cy="3024336"/>
          </a:xfrm>
        </p:spPr>
        <p:txBody>
          <a:bodyPr>
            <a:normAutofit/>
          </a:bodyPr>
          <a:lstStyle/>
          <a:p>
            <a:r>
              <a:rPr lang="hu-HU" dirty="0" smtClean="0"/>
              <a:t>Az első motor a </a:t>
            </a:r>
            <a:r>
              <a:rPr lang="hu-HU" dirty="0" err="1" smtClean="0"/>
              <a:t>renderelést</a:t>
            </a:r>
            <a:r>
              <a:rPr lang="hu-HU" dirty="0" smtClean="0"/>
              <a:t>, ütközésvizsgálatot, mesterséges intelligenciát és hálózati játékért felelős fájlrendszereket egyesítve jött létre.</a:t>
            </a:r>
          </a:p>
          <a:p>
            <a:r>
              <a:rPr lang="hu-HU" dirty="0" smtClean="0"/>
              <a:t>Eredetileg a </a:t>
            </a:r>
            <a:r>
              <a:rPr lang="hu-HU" dirty="0" err="1" smtClean="0"/>
              <a:t>Glide</a:t>
            </a:r>
            <a:r>
              <a:rPr lang="hu-HU" dirty="0" smtClean="0"/>
              <a:t>, később az </a:t>
            </a:r>
            <a:r>
              <a:rPr lang="hu-HU" dirty="0" err="1" smtClean="0"/>
              <a:t>OpenGL</a:t>
            </a:r>
            <a:r>
              <a:rPr lang="hu-HU" dirty="0"/>
              <a:t> </a:t>
            </a:r>
            <a:r>
              <a:rPr lang="hu-HU" dirty="0" smtClean="0"/>
              <a:t>és Direct3D </a:t>
            </a:r>
            <a:r>
              <a:rPr lang="hu-HU" dirty="0" err="1" smtClean="0"/>
              <a:t>API-ra</a:t>
            </a:r>
            <a:r>
              <a:rPr lang="hu-HU" dirty="0" smtClean="0"/>
              <a:t> épült.</a:t>
            </a:r>
          </a:p>
          <a:p>
            <a:r>
              <a:rPr lang="hu-HU" dirty="0" smtClean="0"/>
              <a:t>Könnyű módosíthatósága miatt hamar népszerűvé vált</a:t>
            </a:r>
            <a:endParaRPr lang="hu-H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365104"/>
            <a:ext cx="3754388" cy="1937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4150540"/>
            <a:ext cx="2366392" cy="2366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326533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Régi verziók –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2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474840" cy="4525963"/>
          </a:xfrm>
        </p:spPr>
        <p:txBody>
          <a:bodyPr>
            <a:normAutofit lnSpcReduction="10000"/>
          </a:bodyPr>
          <a:lstStyle/>
          <a:p>
            <a:r>
              <a:rPr lang="hu-HU" dirty="0" smtClean="0"/>
              <a:t>Az </a:t>
            </a:r>
            <a:r>
              <a:rPr lang="hu-HU" dirty="0" err="1" smtClean="0"/>
              <a:t>America</a:t>
            </a:r>
            <a:r>
              <a:rPr lang="hu-HU" dirty="0" smtClean="0"/>
              <a:t>’s </a:t>
            </a:r>
            <a:r>
              <a:rPr lang="hu-HU" dirty="0" err="1" smtClean="0"/>
              <a:t>Army</a:t>
            </a:r>
            <a:r>
              <a:rPr lang="hu-HU" dirty="0" smtClean="0"/>
              <a:t> című játékban debütált, 2002-ben.</a:t>
            </a:r>
          </a:p>
          <a:p>
            <a:r>
              <a:rPr lang="hu-HU" dirty="0" smtClean="0"/>
              <a:t>Az alapkódot és a </a:t>
            </a:r>
            <a:r>
              <a:rPr lang="hu-HU" dirty="0" err="1" smtClean="0"/>
              <a:t>renderelő</a:t>
            </a:r>
            <a:r>
              <a:rPr lang="hu-HU" dirty="0" smtClean="0"/>
              <a:t> motort teljesen újraírták és kifejlesztették az </a:t>
            </a:r>
            <a:r>
              <a:rPr lang="hu-HU" dirty="0" err="1" smtClean="0"/>
              <a:t>UnrealEd</a:t>
            </a:r>
            <a:r>
              <a:rPr lang="hu-HU" dirty="0" smtClean="0"/>
              <a:t> nevű pályaszerkesztőt.</a:t>
            </a:r>
          </a:p>
          <a:p>
            <a:r>
              <a:rPr lang="hu-HU" dirty="0" smtClean="0"/>
              <a:t>Ez a verzió már támogatta a </a:t>
            </a:r>
            <a:r>
              <a:rPr lang="hu-HU" dirty="0" err="1" smtClean="0"/>
              <a:t>PlayStation</a:t>
            </a:r>
            <a:r>
              <a:rPr lang="hu-HU" dirty="0" smtClean="0"/>
              <a:t> 2-t, </a:t>
            </a:r>
            <a:r>
              <a:rPr lang="hu-HU" dirty="0" err="1" smtClean="0"/>
              <a:t>GameCube-ot</a:t>
            </a:r>
            <a:r>
              <a:rPr lang="hu-HU" dirty="0" smtClean="0"/>
              <a:t> és az </a:t>
            </a:r>
            <a:r>
              <a:rPr lang="hu-HU" dirty="0" err="1" smtClean="0"/>
              <a:t>Xbox-ot</a:t>
            </a:r>
            <a:r>
              <a:rPr lang="hu-HU" dirty="0" smtClean="0"/>
              <a:t>.</a:t>
            </a:r>
            <a:endParaRPr lang="hu-H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1846" y="2539266"/>
            <a:ext cx="4218045" cy="316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4812026" y="5728438"/>
            <a:ext cx="141615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America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’s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Army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613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smtClean="0"/>
              <a:t> 3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0"/>
            <a:ext cx="4690864" cy="4525963"/>
          </a:xfrm>
        </p:spPr>
        <p:txBody>
          <a:bodyPr>
            <a:normAutofit/>
          </a:bodyPr>
          <a:lstStyle/>
          <a:p>
            <a:r>
              <a:rPr lang="hu-HU" dirty="0" smtClean="0"/>
              <a:t>A harmadik generáció </a:t>
            </a:r>
            <a:r>
              <a:rPr lang="hu-HU" dirty="0" err="1" smtClean="0"/>
              <a:t>DirectX</a:t>
            </a:r>
            <a:r>
              <a:rPr lang="hu-HU" dirty="0" smtClean="0"/>
              <a:t> 9/10/11 támogatással készült PC-re, </a:t>
            </a:r>
            <a:r>
              <a:rPr lang="hu-HU" dirty="0" err="1" smtClean="0"/>
              <a:t>PlayStation</a:t>
            </a:r>
            <a:r>
              <a:rPr lang="hu-HU" dirty="0" smtClean="0"/>
              <a:t> 3-ra és Xbox360-ra.</a:t>
            </a:r>
          </a:p>
          <a:p>
            <a:r>
              <a:rPr lang="hu-HU" dirty="0" smtClean="0"/>
              <a:t>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ezzel a motorral készítette el az </a:t>
            </a:r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Tournament</a:t>
            </a:r>
            <a:r>
              <a:rPr lang="hu-HU" dirty="0" smtClean="0"/>
              <a:t> 3 és </a:t>
            </a:r>
            <a:r>
              <a:rPr lang="hu-HU" dirty="0" err="1" smtClean="0"/>
              <a:t>Gears</a:t>
            </a:r>
            <a:r>
              <a:rPr lang="hu-HU" dirty="0" smtClean="0"/>
              <a:t> of </a:t>
            </a:r>
            <a:r>
              <a:rPr lang="hu-HU" dirty="0" err="1" smtClean="0"/>
              <a:t>War</a:t>
            </a:r>
            <a:r>
              <a:rPr lang="hu-HU" dirty="0" smtClean="0"/>
              <a:t> című játékait.</a:t>
            </a:r>
            <a:endParaRPr lang="hu-H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5893" y="1340768"/>
            <a:ext cx="3453408" cy="2590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8469" y="4365104"/>
            <a:ext cx="3453408" cy="194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205892" y="3930824"/>
            <a:ext cx="302593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Unreal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Tournament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3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5221527" y="6308492"/>
            <a:ext cx="25202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Gears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of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War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3764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3 –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dirty="0" smtClean="0"/>
              <a:t>Az UE3 számos </a:t>
            </a:r>
            <a:r>
              <a:rPr lang="hu-HU" dirty="0" err="1" smtClean="0"/>
              <a:t>újdnságot</a:t>
            </a:r>
            <a:r>
              <a:rPr lang="hu-HU" dirty="0" smtClean="0"/>
              <a:t> </a:t>
            </a:r>
            <a:r>
              <a:rPr lang="hu-HU" dirty="0" err="1" smtClean="0"/>
              <a:t>tartamazott</a:t>
            </a:r>
            <a:r>
              <a:rPr lang="hu-HU" dirty="0" smtClean="0"/>
              <a:t>:</a:t>
            </a:r>
          </a:p>
          <a:p>
            <a:r>
              <a:rPr lang="hu-HU" dirty="0" smtClean="0"/>
              <a:t>Nagy tömegek szimulációja</a:t>
            </a:r>
          </a:p>
          <a:p>
            <a:r>
              <a:rPr lang="hu-HU" dirty="0" smtClean="0"/>
              <a:t>Puha testek fizikai szimulációja</a:t>
            </a:r>
          </a:p>
          <a:p>
            <a:r>
              <a:rPr lang="hu-HU" dirty="0" smtClean="0"/>
              <a:t>Jó minőségű statikus világítás</a:t>
            </a:r>
          </a:p>
          <a:p>
            <a:r>
              <a:rPr lang="hu-HU" dirty="0" smtClean="0"/>
              <a:t>Lágy árnyékok</a:t>
            </a:r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4153669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3 – folyt.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u-HU" dirty="0" smtClean="0"/>
              <a:t>A motort könnyű használhatósága és testreszabhatósága miatt sok külsős cég is megvette, például:</a:t>
            </a:r>
          </a:p>
          <a:p>
            <a:r>
              <a:rPr lang="hu-HU" dirty="0" err="1" smtClean="0"/>
              <a:t>Activision</a:t>
            </a:r>
            <a:endParaRPr lang="hu-HU" dirty="0" smtClean="0"/>
          </a:p>
          <a:p>
            <a:r>
              <a:rPr lang="hu-HU" dirty="0" err="1" smtClean="0"/>
              <a:t>Ubisoft</a:t>
            </a:r>
            <a:endParaRPr lang="hu-HU" dirty="0" smtClean="0"/>
          </a:p>
          <a:p>
            <a:r>
              <a:rPr lang="hu-HU" dirty="0" smtClean="0"/>
              <a:t>Sony</a:t>
            </a:r>
          </a:p>
          <a:p>
            <a:r>
              <a:rPr lang="hu-HU" dirty="0" err="1" smtClean="0"/>
              <a:t>Electronic</a:t>
            </a:r>
            <a:r>
              <a:rPr lang="hu-HU" dirty="0" smtClean="0"/>
              <a:t> </a:t>
            </a:r>
            <a:r>
              <a:rPr lang="hu-HU" dirty="0" err="1" smtClean="0"/>
              <a:t>Arts</a:t>
            </a:r>
            <a:endParaRPr lang="hu-HU" dirty="0" smtClean="0"/>
          </a:p>
          <a:p>
            <a:r>
              <a:rPr lang="hu-HU" dirty="0" err="1" smtClean="0"/>
              <a:t>Konami</a:t>
            </a:r>
            <a:endParaRPr lang="hu-HU" dirty="0" smtClean="0"/>
          </a:p>
          <a:p>
            <a:r>
              <a:rPr lang="hu-HU" dirty="0" err="1" smtClean="0"/>
              <a:t>Bioware</a:t>
            </a:r>
            <a:endParaRPr lang="hu-HU" dirty="0"/>
          </a:p>
          <a:p>
            <a:r>
              <a:rPr lang="hu-HU" dirty="0" smtClean="0"/>
              <a:t>Stb.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2295" y="2993901"/>
            <a:ext cx="2377445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9548" y="2996952"/>
            <a:ext cx="3172747" cy="17830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2045" y="4780036"/>
            <a:ext cx="3187751" cy="179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9796" y="4780036"/>
            <a:ext cx="2407252" cy="17905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3382045" y="2689175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Batman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: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Arkham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Asylum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6535838" y="2674738"/>
            <a:ext cx="189813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Mass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Effect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 2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3382045" y="6550222"/>
            <a:ext cx="204654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Mirror</a:t>
            </a:r>
            <a:r>
              <a:rPr lang="hu-HU" sz="1400" dirty="0" smtClean="0">
                <a:solidFill>
                  <a:schemeClr val="bg1">
                    <a:lumMod val="50000"/>
                  </a:schemeClr>
                </a:solidFill>
              </a:rPr>
              <a:t>’s </a:t>
            </a:r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Edge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569796" y="6570602"/>
            <a:ext cx="15841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400" dirty="0" err="1" smtClean="0">
                <a:solidFill>
                  <a:schemeClr val="bg1">
                    <a:lumMod val="50000"/>
                  </a:schemeClr>
                </a:solidFill>
              </a:rPr>
              <a:t>Borderlands</a:t>
            </a:r>
            <a:endParaRPr lang="hu-HU" sz="1400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5970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 err="1" smtClean="0"/>
              <a:t>Unreal</a:t>
            </a:r>
            <a:r>
              <a:rPr lang="hu-HU" dirty="0" smtClean="0"/>
              <a:t> </a:t>
            </a:r>
            <a:r>
              <a:rPr lang="hu-HU" dirty="0" err="1" smtClean="0"/>
              <a:t>Engine</a:t>
            </a:r>
            <a:r>
              <a:rPr lang="hu-HU" dirty="0" smtClean="0"/>
              <a:t> 3 - mobil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728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u-HU" dirty="0" smtClean="0"/>
              <a:t>Az </a:t>
            </a:r>
            <a:r>
              <a:rPr lang="hu-HU" dirty="0" err="1" smtClean="0"/>
              <a:t>Epic</a:t>
            </a:r>
            <a:r>
              <a:rPr lang="hu-HU" dirty="0" smtClean="0"/>
              <a:t> </a:t>
            </a:r>
            <a:r>
              <a:rPr lang="hu-HU" dirty="0" err="1" smtClean="0"/>
              <a:t>Games</a:t>
            </a:r>
            <a:r>
              <a:rPr lang="hu-HU" dirty="0" smtClean="0"/>
              <a:t> 2009 decemberében jelentette be, hogy elkészült az UE3 harmadik generációs Apple </a:t>
            </a:r>
            <a:r>
              <a:rPr lang="hu-HU" dirty="0" err="1" smtClean="0"/>
              <a:t>iPod</a:t>
            </a:r>
            <a:r>
              <a:rPr lang="hu-HU" dirty="0" smtClean="0"/>
              <a:t> </a:t>
            </a:r>
            <a:r>
              <a:rPr lang="hu-HU" dirty="0" err="1" smtClean="0"/>
              <a:t>Touch</a:t>
            </a:r>
            <a:r>
              <a:rPr lang="hu-HU" dirty="0" smtClean="0"/>
              <a:t>, </a:t>
            </a:r>
            <a:r>
              <a:rPr lang="hu-HU" dirty="0" err="1" smtClean="0"/>
              <a:t>iPhone</a:t>
            </a:r>
            <a:r>
              <a:rPr lang="hu-HU" dirty="0" smtClean="0"/>
              <a:t> 3GS és </a:t>
            </a:r>
            <a:r>
              <a:rPr lang="hu-HU" dirty="0" err="1" smtClean="0"/>
              <a:t>webOS</a:t>
            </a:r>
            <a:r>
              <a:rPr lang="hu-HU" dirty="0" smtClean="0"/>
              <a:t> támogatással.</a:t>
            </a:r>
            <a:endParaRPr lang="hu-HU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3328528"/>
            <a:ext cx="5097016" cy="35287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9818747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Ügyvezető">
  <a:themeElements>
    <a:clrScheme name="Ügyvezető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Ügyvezető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Ügyvezető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98</TotalTime>
  <Words>403</Words>
  <Application>Microsoft Office PowerPoint</Application>
  <PresentationFormat>Diavetítés a képernyőre (4:3 oldalarány)</PresentationFormat>
  <Paragraphs>68</Paragraphs>
  <Slides>14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14</vt:i4>
      </vt:variant>
    </vt:vector>
  </HeadingPairs>
  <TitlesOfParts>
    <vt:vector size="15" baseType="lpstr">
      <vt:lpstr>Ügyvezető</vt:lpstr>
      <vt:lpstr>Unreal Engine</vt:lpstr>
      <vt:lpstr>Epic Games</vt:lpstr>
      <vt:lpstr>Unreal</vt:lpstr>
      <vt:lpstr>Régi verziók – Unreal Engine 1.3</vt:lpstr>
      <vt:lpstr>Régi verziók – Unreal Engine 2</vt:lpstr>
      <vt:lpstr>Unreal Engine 3</vt:lpstr>
      <vt:lpstr>Unreal Engine 3 – folyt.</vt:lpstr>
      <vt:lpstr>Unreal Engine 3 – folyt.</vt:lpstr>
      <vt:lpstr>Unreal Engine 3 - mobil</vt:lpstr>
      <vt:lpstr>Unreal Engine 3 – folyt.</vt:lpstr>
      <vt:lpstr>Unreal Engine 3 – UnrealScript</vt:lpstr>
      <vt:lpstr>Unreal Development Kit</vt:lpstr>
      <vt:lpstr>Unreal Engine 4</vt:lpstr>
      <vt:lpstr>Az UE-vel készült leghíresebb játékok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Unreal Engine</dc:title>
  <dc:creator>Marci</dc:creator>
  <cp:lastModifiedBy>Marci</cp:lastModifiedBy>
  <cp:revision>64</cp:revision>
  <dcterms:created xsi:type="dcterms:W3CDTF">2011-04-09T15:19:33Z</dcterms:created>
  <dcterms:modified xsi:type="dcterms:W3CDTF">2011-04-10T15:42:47Z</dcterms:modified>
</cp:coreProperties>
</file>