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5733F-E28F-45AD-A4B6-4D69533A18FA}" type="datetimeFigureOut">
              <a:rPr lang="hu-HU" smtClean="0"/>
              <a:t>2014.09.05.</a:t>
            </a:fld>
            <a:endParaRPr lang="hu-H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DAEAD-40D2-4123-B496-A8AD259A0FB1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5733F-E28F-45AD-A4B6-4D69533A18FA}" type="datetimeFigureOut">
              <a:rPr lang="hu-HU" smtClean="0"/>
              <a:t>2014.09.05.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DAEAD-40D2-4123-B496-A8AD259A0FB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5733F-E28F-45AD-A4B6-4D69533A18FA}" type="datetimeFigureOut">
              <a:rPr lang="hu-HU" smtClean="0"/>
              <a:t>2014.09.05.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DAEAD-40D2-4123-B496-A8AD259A0FB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5733F-E28F-45AD-A4B6-4D69533A18FA}" type="datetimeFigureOut">
              <a:rPr lang="hu-HU" smtClean="0"/>
              <a:t>2014.09.05.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DAEAD-40D2-4123-B496-A8AD259A0FB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5733F-E28F-45AD-A4B6-4D69533A18FA}" type="datetimeFigureOut">
              <a:rPr lang="hu-HU" smtClean="0"/>
              <a:t>2014.09.05.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DAEAD-40D2-4123-B496-A8AD259A0FB1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5733F-E28F-45AD-A4B6-4D69533A18FA}" type="datetimeFigureOut">
              <a:rPr lang="hu-HU" smtClean="0"/>
              <a:t>2014.09.05.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DAEAD-40D2-4123-B496-A8AD259A0FB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5733F-E28F-45AD-A4B6-4D69533A18FA}" type="datetimeFigureOut">
              <a:rPr lang="hu-HU" smtClean="0"/>
              <a:t>2014.09.05.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DAEAD-40D2-4123-B496-A8AD259A0FB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5733F-E28F-45AD-A4B6-4D69533A18FA}" type="datetimeFigureOut">
              <a:rPr lang="hu-HU" smtClean="0"/>
              <a:t>2014.09.05.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DAEAD-40D2-4123-B496-A8AD259A0FB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5733F-E28F-45AD-A4B6-4D69533A18FA}" type="datetimeFigureOut">
              <a:rPr lang="hu-HU" smtClean="0"/>
              <a:t>2014.09.05.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DAEAD-40D2-4123-B496-A8AD259A0FB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5733F-E28F-45AD-A4B6-4D69533A18FA}" type="datetimeFigureOut">
              <a:rPr lang="hu-HU" smtClean="0"/>
              <a:t>2014.09.05.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DAEAD-40D2-4123-B496-A8AD259A0FB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5733F-E28F-45AD-A4B6-4D69533A18FA}" type="datetimeFigureOut">
              <a:rPr lang="hu-HU" smtClean="0"/>
              <a:t>2014.09.05.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E5DAEAD-40D2-4123-B496-A8AD259A0FB1}" type="slidenum">
              <a:rPr lang="hu-HU" smtClean="0"/>
              <a:t>‹#›</a:t>
            </a:fld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795733F-E28F-45AD-A4B6-4D69533A18FA}" type="datetimeFigureOut">
              <a:rPr lang="hu-HU" smtClean="0"/>
              <a:t>2014.09.05.</a:t>
            </a:fld>
            <a:endParaRPr lang="hu-H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E5DAEAD-40D2-4123-B496-A8AD259A0FB1}" type="slidenum">
              <a:rPr lang="hu-HU" smtClean="0"/>
              <a:t>‹#›</a:t>
            </a:fld>
            <a:endParaRPr lang="hu-H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hu.wikipedia.org/wiki/EDVAC" TargetMode="External"/><Relationship Id="rId3" Type="http://schemas.openxmlformats.org/officeDocument/2006/relationships/hyperlink" Target="http://hu.wikipedia.org/wiki/Aritmetika" TargetMode="External"/><Relationship Id="rId7" Type="http://schemas.openxmlformats.org/officeDocument/2006/relationships/hyperlink" Target="http://hu.wikipedia.org/wiki/Neumann_J%C3%A1nos" TargetMode="External"/><Relationship Id="rId2" Type="http://schemas.openxmlformats.org/officeDocument/2006/relationships/hyperlink" Target="http://hu.wikipedia.org/wiki/Sz%C3%A1m%C3%ADt%C3%A1stechnik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u.wikipedia.org/wiki/K%C3%B6zponti_vez%C3%A9rl%C5%91egys%C3%A9g" TargetMode="External"/><Relationship Id="rId5" Type="http://schemas.openxmlformats.org/officeDocument/2006/relationships/hyperlink" Target="http://hu.wikipedia.org/w/index.php?title=Digit%C3%A1lis_%C3%A1ramk%C3%B6r&amp;action=edit&amp;redlink=1" TargetMode="External"/><Relationship Id="rId4" Type="http://schemas.openxmlformats.org/officeDocument/2006/relationships/hyperlink" Target="http://hu.wikipedia.org/wiki/Logika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hu.wikipedia.org/wiki/Alaplap" TargetMode="External"/><Relationship Id="rId2" Type="http://schemas.openxmlformats.org/officeDocument/2006/relationships/hyperlink" Target="http://hu.wikipedia.org/wiki/Han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ALU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err="1" smtClean="0"/>
              <a:t>Arithmetic</a:t>
            </a:r>
            <a:r>
              <a:rPr lang="hu-HU" dirty="0" smtClean="0"/>
              <a:t> </a:t>
            </a:r>
            <a:r>
              <a:rPr lang="hu-HU" dirty="0" err="1" smtClean="0"/>
              <a:t>Logic</a:t>
            </a:r>
            <a:r>
              <a:rPr lang="hu-HU" dirty="0" smtClean="0"/>
              <a:t> Unit</a:t>
            </a:r>
          </a:p>
          <a:p>
            <a:r>
              <a:rPr lang="hu-HU" dirty="0" smtClean="0"/>
              <a:t>Aritmetikai Logikai Egység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67169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A </a:t>
            </a:r>
            <a:r>
              <a:rPr lang="hu-HU" dirty="0">
                <a:hlinkClick r:id="rId2" tooltip="Számítástechnika"/>
              </a:rPr>
              <a:t>számítástechnikában</a:t>
            </a:r>
            <a:r>
              <a:rPr lang="hu-HU" dirty="0"/>
              <a:t> az aritmetikai-logikai egység </a:t>
            </a:r>
            <a:r>
              <a:rPr lang="hu-HU" dirty="0" smtClean="0">
                <a:hlinkClick r:id="rId3" tooltip="Aritmetika"/>
              </a:rPr>
              <a:t>aritmetikai</a:t>
            </a:r>
            <a:r>
              <a:rPr lang="hu-HU" dirty="0" smtClean="0"/>
              <a:t> </a:t>
            </a:r>
            <a:r>
              <a:rPr lang="hu-HU" dirty="0"/>
              <a:t>és </a:t>
            </a:r>
            <a:r>
              <a:rPr lang="hu-HU" dirty="0">
                <a:hlinkClick r:id="rId4" tooltip="Logika"/>
              </a:rPr>
              <a:t>logikai</a:t>
            </a:r>
            <a:r>
              <a:rPr lang="hu-HU" dirty="0"/>
              <a:t> műveleteket elvégző </a:t>
            </a:r>
            <a:r>
              <a:rPr lang="hu-HU" dirty="0">
                <a:hlinkClick r:id="rId5" tooltip="Digitális áramkör (megíratlan szócikk)"/>
              </a:rPr>
              <a:t>digitális </a:t>
            </a:r>
            <a:r>
              <a:rPr lang="hu-HU" dirty="0" smtClean="0">
                <a:hlinkClick r:id="rId5" tooltip="Digitális áramkör (megíratlan szócikk)"/>
              </a:rPr>
              <a:t>áramkör</a:t>
            </a:r>
            <a:r>
              <a:rPr lang="hu-HU" dirty="0" smtClean="0"/>
              <a:t>.</a:t>
            </a:r>
          </a:p>
          <a:p>
            <a:r>
              <a:rPr lang="hu-HU" dirty="0" smtClean="0"/>
              <a:t>Alapvető </a:t>
            </a:r>
            <a:r>
              <a:rPr lang="hu-HU" dirty="0"/>
              <a:t>eleme a számítógép </a:t>
            </a:r>
            <a:r>
              <a:rPr lang="hu-HU" dirty="0">
                <a:hlinkClick r:id="rId6" tooltip="Központi vezérlőegység"/>
              </a:rPr>
              <a:t>központi </a:t>
            </a:r>
            <a:r>
              <a:rPr lang="hu-HU" dirty="0" smtClean="0">
                <a:hlinkClick r:id="rId6" tooltip="Központi vezérlőegység"/>
              </a:rPr>
              <a:t>vezérlőegységének</a:t>
            </a:r>
            <a:r>
              <a:rPr lang="hu-HU" dirty="0" smtClean="0"/>
              <a:t>.</a:t>
            </a:r>
          </a:p>
          <a:p>
            <a:r>
              <a:rPr lang="hu-HU" dirty="0" smtClean="0">
                <a:hlinkClick r:id="rId7" tooltip="Neumann János"/>
              </a:rPr>
              <a:t>Neumann </a:t>
            </a:r>
            <a:r>
              <a:rPr lang="hu-HU" dirty="0">
                <a:hlinkClick r:id="rId7" tooltip="Neumann János"/>
              </a:rPr>
              <a:t>János</a:t>
            </a:r>
            <a:r>
              <a:rPr lang="hu-HU" dirty="0"/>
              <a:t> alkotta meg az ALU fogalmát 1945-ben, amikor cikkében beszámolt új számítógépéről, az </a:t>
            </a:r>
            <a:r>
              <a:rPr lang="hu-HU" dirty="0" err="1">
                <a:hlinkClick r:id="rId8" tooltip="EDVAC"/>
              </a:rPr>
              <a:t>EDVAC</a:t>
            </a:r>
            <a:r>
              <a:rPr lang="hu-HU" dirty="0" err="1"/>
              <a:t>-ról</a:t>
            </a:r>
            <a:r>
              <a:rPr lang="hu-HU" dirty="0"/>
              <a:t>.</a:t>
            </a:r>
          </a:p>
          <a:p>
            <a:r>
              <a:rPr lang="hu-HU" dirty="0" smtClean="0"/>
              <a:t>Feladata:</a:t>
            </a:r>
          </a:p>
          <a:p>
            <a:pPr lvl="1"/>
            <a:r>
              <a:rPr lang="hu-HU" dirty="0" smtClean="0"/>
              <a:t>Végzi </a:t>
            </a:r>
            <a:r>
              <a:rPr lang="hu-HU" dirty="0"/>
              <a:t>az összeadást, a kivonást és más egyszerű műveleteket az inputjain, így adva át az eredményt az output </a:t>
            </a:r>
            <a:r>
              <a:rPr lang="hu-HU" dirty="0" smtClean="0"/>
              <a:t>regiszternek.</a:t>
            </a:r>
          </a:p>
          <a:p>
            <a:pPr lvl="1"/>
            <a:r>
              <a:rPr lang="hu-HU" dirty="0" smtClean="0"/>
              <a:t>Ezt </a:t>
            </a:r>
            <a:r>
              <a:rPr lang="hu-HU" dirty="0"/>
              <a:t>az output regisztert egy regiszterbe tudjuk besorolni. Szükség esetén ezt a regisztert később a memóriába át lehet írni.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1062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Bővítőkártyák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9349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Hangkártya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/>
              <a:t>E</a:t>
            </a:r>
            <a:r>
              <a:rPr lang="hu-HU" dirty="0" smtClean="0"/>
              <a:t>gy </a:t>
            </a:r>
            <a:r>
              <a:rPr lang="hu-HU" dirty="0"/>
              <a:t>számítógép-bővítőkártya, ami </a:t>
            </a:r>
            <a:r>
              <a:rPr lang="hu-HU" u="sng" dirty="0">
                <a:hlinkClick r:id="rId2" tooltip="Hang"/>
              </a:rPr>
              <a:t>hangot</a:t>
            </a:r>
            <a:r>
              <a:rPr lang="hu-HU" dirty="0"/>
              <a:t> fogad és ad ki, számítógépes programok </a:t>
            </a:r>
            <a:r>
              <a:rPr lang="hu-HU" dirty="0" smtClean="0"/>
              <a:t>utasítására.</a:t>
            </a:r>
          </a:p>
          <a:p>
            <a:r>
              <a:rPr lang="hu-HU" dirty="0" smtClean="0"/>
              <a:t>Tipikus </a:t>
            </a:r>
            <a:r>
              <a:rPr lang="hu-HU" dirty="0"/>
              <a:t>felhasználási területei: multimédiás alkalmazások, hang és </a:t>
            </a:r>
            <a:r>
              <a:rPr lang="hu-HU" dirty="0" err="1"/>
              <a:t>videószerkesztések</a:t>
            </a:r>
            <a:r>
              <a:rPr lang="hu-HU" dirty="0"/>
              <a:t>, </a:t>
            </a:r>
            <a:r>
              <a:rPr lang="hu-HU" dirty="0" err="1"/>
              <a:t>és</a:t>
            </a:r>
            <a:r>
              <a:rPr lang="hu-HU" dirty="0"/>
              <a:t> szórakozás (filmnézés, zenehallgatás, játékok</a:t>
            </a:r>
            <a:r>
              <a:rPr lang="hu-HU" dirty="0" smtClean="0"/>
              <a:t>).</a:t>
            </a:r>
          </a:p>
          <a:p>
            <a:r>
              <a:rPr lang="hu-HU" dirty="0" smtClean="0"/>
              <a:t>A </a:t>
            </a:r>
            <a:r>
              <a:rPr lang="hu-HU" dirty="0"/>
              <a:t>legtöbb mai számítógépben ez az eszköz az </a:t>
            </a:r>
            <a:r>
              <a:rPr lang="hu-HU" u="sng" dirty="0">
                <a:hlinkClick r:id="rId3" tooltip="Alaplap"/>
              </a:rPr>
              <a:t>alaplapra</a:t>
            </a:r>
            <a:r>
              <a:rPr lang="hu-HU" dirty="0"/>
              <a:t> van építve (integrálva), de egyes korábbi gépekhez még külön kell </a:t>
            </a:r>
            <a:r>
              <a:rPr lang="hu-HU" dirty="0" smtClean="0"/>
              <a:t>beszerelni.</a:t>
            </a:r>
          </a:p>
          <a:p>
            <a:r>
              <a:rPr lang="hu-HU" dirty="0" smtClean="0"/>
              <a:t>A </a:t>
            </a:r>
            <a:r>
              <a:rPr lang="hu-HU" dirty="0"/>
              <a:t>professzionális felhasználók szintén külön szoktak hangkártyát vásárolni, sokkal jobb minősége és teljesítménye miatt.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61103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Videokártya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err="1"/>
              <a:t>Graphics</a:t>
            </a:r>
            <a:r>
              <a:rPr lang="hu-HU" dirty="0"/>
              <a:t> </a:t>
            </a:r>
            <a:r>
              <a:rPr lang="hu-HU" dirty="0" err="1"/>
              <a:t>Processing</a:t>
            </a:r>
            <a:r>
              <a:rPr lang="hu-HU" dirty="0"/>
              <a:t> Unit, vagyis grafikai vezérlő </a:t>
            </a:r>
            <a:r>
              <a:rPr lang="hu-HU" dirty="0" smtClean="0"/>
              <a:t>egység.</a:t>
            </a:r>
          </a:p>
          <a:p>
            <a:r>
              <a:rPr lang="hu-HU" dirty="0" smtClean="0"/>
              <a:t>Ez </a:t>
            </a:r>
            <a:r>
              <a:rPr lang="hu-HU" dirty="0"/>
              <a:t>a chip osztja el a grafikai, vagyis a megjelenítéssel kapcsolatos feladatokat a többi komponens között, ezzel levéve a terhet a számítógép központi egységéről a </a:t>
            </a:r>
            <a:r>
              <a:rPr lang="hu-HU" dirty="0" smtClean="0"/>
              <a:t>processzorról.</a:t>
            </a:r>
          </a:p>
          <a:p>
            <a:r>
              <a:rPr lang="hu-HU" dirty="0" smtClean="0"/>
              <a:t>A </a:t>
            </a:r>
            <a:r>
              <a:rPr lang="hu-HU" dirty="0"/>
              <a:t>GPU 2 és 3D-s feladatokat egyaránt képes ellátni.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173635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</TotalTime>
  <Words>214</Words>
  <Application>Microsoft Office PowerPoint</Application>
  <PresentationFormat>Diavetítés a képernyőre (4:3 oldalarány)</PresentationFormat>
  <Paragraphs>19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Áramlás</vt:lpstr>
      <vt:lpstr>ALU</vt:lpstr>
      <vt:lpstr>PowerPoint bemutató</vt:lpstr>
      <vt:lpstr>Bővítőkártyák</vt:lpstr>
      <vt:lpstr>Hangkártya</vt:lpstr>
      <vt:lpstr>Videokártya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ALU</dc:title>
  <dc:creator>Tóthné Sümegi Adrienn</dc:creator>
  <cp:lastModifiedBy>Tóthné Sümegi Adrienn</cp:lastModifiedBy>
  <cp:revision>1</cp:revision>
  <dcterms:created xsi:type="dcterms:W3CDTF">2014-09-05T08:02:24Z</dcterms:created>
  <dcterms:modified xsi:type="dcterms:W3CDTF">2014-09-05T08:07:32Z</dcterms:modified>
</cp:coreProperties>
</file>