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FEEF73-123E-467A-8C32-E187F18C149D}" type="datetimeFigureOut">
              <a:rPr lang="hu-HU" smtClean="0"/>
              <a:t>2014.09.04.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660F0-E420-4DB7-A335-6882B198A90F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isfigyelo.geocentrum.hu/informatika/kisokos_alaplap.html" TargetMode="External"/><Relationship Id="rId2" Type="http://schemas.openxmlformats.org/officeDocument/2006/relationships/hyperlink" Target="http://gisfigyelo.geocentrum.hu/informatika/kisokos_cpu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isfigyelo.geocentrum.hu/informatika/kisokos_szemelyi_szamitogep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processzor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CPU</a:t>
            </a:r>
          </a:p>
          <a:p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r>
              <a:rPr lang="hu-HU" dirty="0" smtClean="0"/>
              <a:t> Unit</a:t>
            </a:r>
          </a:p>
          <a:p>
            <a:r>
              <a:rPr lang="hu-HU" dirty="0" smtClean="0"/>
              <a:t>(Központi Vezérlő Egység)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85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ROM típusú memóriák: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/>
              <a:t>BIOS-t</a:t>
            </a:r>
            <a:r>
              <a:rPr lang="hu-HU" dirty="0"/>
              <a:t> tartalmazó memória (ROM-BIOS): </a:t>
            </a:r>
          </a:p>
          <a:p>
            <a:r>
              <a:rPr lang="hu-HU" dirty="0"/>
              <a:t>Feladata az egyes hardver elemek </a:t>
            </a:r>
            <a:r>
              <a:rPr lang="hu-HU" dirty="0" err="1"/>
              <a:t>mûködésének</a:t>
            </a:r>
            <a:r>
              <a:rPr lang="hu-HU" dirty="0"/>
              <a:t> irányítása, az </a:t>
            </a:r>
            <a:r>
              <a:rPr lang="hu-HU" dirty="0" err="1"/>
              <a:t>alapvetõ</a:t>
            </a:r>
            <a:r>
              <a:rPr lang="hu-HU" dirty="0"/>
              <a:t> gépi folyamatok vezérlése. Ennek tartalmát a DOS a RAM memóriába másolja (a RAM gyorsabb, mint a ROM).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20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RAM típusú memóriák: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i="1" dirty="0" smtClean="0"/>
              <a:t>Operatív </a:t>
            </a:r>
            <a:r>
              <a:rPr lang="hu-HU" i="1" dirty="0"/>
              <a:t>memória</a:t>
            </a:r>
            <a:r>
              <a:rPr lang="hu-HU" dirty="0"/>
              <a:t>: </a:t>
            </a:r>
          </a:p>
          <a:p>
            <a:pPr lvl="1"/>
            <a:r>
              <a:rPr lang="hu-HU" dirty="0"/>
              <a:t>Ennek az </a:t>
            </a:r>
            <a:r>
              <a:rPr lang="hu-HU" dirty="0" smtClean="0"/>
              <a:t>első </a:t>
            </a:r>
            <a:r>
              <a:rPr lang="hu-HU" dirty="0"/>
              <a:t>640 Kbyte-os részét hagyományos memóriának, az 1 </a:t>
            </a:r>
            <a:r>
              <a:rPr lang="hu-HU" dirty="0" err="1"/>
              <a:t>MByte</a:t>
            </a:r>
            <a:r>
              <a:rPr lang="hu-HU" dirty="0"/>
              <a:t> feletti részét pedig kiterjesztett memóriának (XMS) </a:t>
            </a:r>
            <a:r>
              <a:rPr lang="hu-HU" dirty="0" smtClean="0"/>
              <a:t>nevezzük.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DOS közvetlenül csak a hagyományos memóriát tudja kezelni. </a:t>
            </a:r>
          </a:p>
          <a:p>
            <a:r>
              <a:rPr lang="hu-HU" i="1" dirty="0"/>
              <a:t>CMOS RAM</a:t>
            </a:r>
            <a:r>
              <a:rPr lang="hu-HU" dirty="0"/>
              <a:t>: </a:t>
            </a:r>
          </a:p>
          <a:p>
            <a:pPr lvl="1"/>
            <a:r>
              <a:rPr lang="hu-HU" dirty="0"/>
              <a:t>Olyan </a:t>
            </a:r>
            <a:r>
              <a:rPr lang="hu-HU" dirty="0" err="1"/>
              <a:t>kisfogyasztású</a:t>
            </a:r>
            <a:r>
              <a:rPr lang="hu-HU" dirty="0"/>
              <a:t> memória, amely külön akkumulátorról kapja az áramot, így a gép kikapcsolásakor sem veszti el tartalmát. A számítógép konfigurációs beállításait </a:t>
            </a:r>
            <a:r>
              <a:rPr lang="hu-HU" dirty="0" smtClean="0"/>
              <a:t>őrzi </a:t>
            </a:r>
            <a:r>
              <a:rPr lang="hu-HU" dirty="0"/>
              <a:t>(SETUP). </a:t>
            </a:r>
          </a:p>
          <a:p>
            <a:r>
              <a:rPr lang="hu-HU" i="1" dirty="0"/>
              <a:t>CACHE memória</a:t>
            </a:r>
            <a:r>
              <a:rPr lang="hu-HU" dirty="0"/>
              <a:t>: </a:t>
            </a:r>
          </a:p>
          <a:p>
            <a:pPr lvl="1"/>
            <a:r>
              <a:rPr lang="hu-HU" dirty="0"/>
              <a:t>Kiskapacitású gyorsító memória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31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Feladata és helye: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</a:t>
            </a:r>
            <a:r>
              <a:rPr lang="hu-HU" dirty="0"/>
              <a:t>utasítások értelmezését és végrehajtását vezérlő áramköröket tartalmazza.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u="sng" dirty="0">
                <a:hlinkClick r:id="rId2"/>
              </a:rPr>
              <a:t>CPU</a:t>
            </a:r>
            <a:r>
              <a:rPr lang="hu-HU" dirty="0"/>
              <a:t> az </a:t>
            </a:r>
            <a:r>
              <a:rPr lang="hu-HU" u="sng" dirty="0">
                <a:hlinkClick r:id="rId3"/>
              </a:rPr>
              <a:t>alaplap</a:t>
            </a:r>
            <a:r>
              <a:rPr lang="hu-HU" dirty="0"/>
              <a:t>on helyezkedik el, annak legfontosabb része.</a:t>
            </a:r>
          </a:p>
          <a:p>
            <a:r>
              <a:rPr lang="hu-HU" dirty="0"/>
              <a:t>A processzorok fejlődése őrületes tempóban halad, teljesítményük minden másfél évben megduplázódik.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55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CPU története: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1971-ben kezdődött:</a:t>
            </a:r>
          </a:p>
          <a:p>
            <a:r>
              <a:rPr lang="hu-HU" dirty="0" smtClean="0"/>
              <a:t> Egy </a:t>
            </a:r>
            <a:r>
              <a:rPr lang="hu-HU" dirty="0"/>
              <a:t>pici ismeretlen cég, az Intel a világon először több tranzisztort épített egybe, hogy központi vezérlő egységet </a:t>
            </a:r>
            <a:r>
              <a:rPr lang="hu-HU" dirty="0" smtClean="0"/>
              <a:t>alkosson.</a:t>
            </a:r>
          </a:p>
          <a:p>
            <a:r>
              <a:rPr lang="hu-HU" dirty="0" smtClean="0"/>
              <a:t>Nyolc </a:t>
            </a:r>
            <a:r>
              <a:rPr lang="hu-HU" dirty="0"/>
              <a:t>évvel ezután készült el az első </a:t>
            </a:r>
            <a:r>
              <a:rPr lang="hu-HU" u="sng" dirty="0">
                <a:hlinkClick r:id="rId2"/>
              </a:rPr>
              <a:t>személyi számítógép</a:t>
            </a:r>
            <a:r>
              <a:rPr lang="hu-HU" dirty="0"/>
              <a:t>, melyeket hat generációba tudunk osztani a benne található processzorok </a:t>
            </a:r>
            <a:r>
              <a:rPr lang="hu-HU" dirty="0" smtClean="0"/>
              <a:t>alapján.</a:t>
            </a:r>
          </a:p>
          <a:p>
            <a:r>
              <a:rPr lang="hu-HU" dirty="0" smtClean="0"/>
              <a:t>A </a:t>
            </a:r>
            <a:r>
              <a:rPr lang="hu-HU" dirty="0"/>
              <a:t>processzorok méretükhöz képest nagy hőt termelnek, így megbízható működésükhöz komoly hűtésre van szükség, melyeket megfelelő ventillátorokkal </a:t>
            </a:r>
            <a:r>
              <a:rPr lang="hu-HU" dirty="0" smtClean="0"/>
              <a:t>biztosíthatunk.</a:t>
            </a:r>
          </a:p>
          <a:p>
            <a:r>
              <a:rPr lang="hu-HU" dirty="0" smtClean="0"/>
              <a:t>Sose </a:t>
            </a:r>
            <a:r>
              <a:rPr lang="hu-HU" dirty="0"/>
              <a:t>takarékoskodjunk a ventillátorok méretén, árán.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12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Memória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58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Azonos </a:t>
            </a:r>
            <a:r>
              <a:rPr lang="hu-HU" dirty="0" err="1"/>
              <a:t>méretû</a:t>
            </a:r>
            <a:r>
              <a:rPr lang="hu-HU" dirty="0"/>
              <a:t> </a:t>
            </a:r>
            <a:r>
              <a:rPr lang="hu-HU" dirty="0" err="1"/>
              <a:t>tárolórekeszek</a:t>
            </a:r>
            <a:r>
              <a:rPr lang="hu-HU" dirty="0"/>
              <a:t> </a:t>
            </a:r>
            <a:r>
              <a:rPr lang="hu-HU" dirty="0" smtClean="0"/>
              <a:t>összessége.</a:t>
            </a:r>
          </a:p>
          <a:p>
            <a:r>
              <a:rPr lang="hu-HU" dirty="0" smtClean="0"/>
              <a:t>Minden </a:t>
            </a:r>
            <a:r>
              <a:rPr lang="hu-HU" dirty="0"/>
              <a:t>rekesznek van egy sorszáma (címe), amivel azonosítani </a:t>
            </a:r>
            <a:r>
              <a:rPr lang="hu-HU" dirty="0" smtClean="0"/>
              <a:t>tudjuk.</a:t>
            </a:r>
          </a:p>
          <a:p>
            <a:r>
              <a:rPr lang="hu-HU" dirty="0" smtClean="0"/>
              <a:t>Amikor </a:t>
            </a:r>
            <a:r>
              <a:rPr lang="hu-HU" dirty="0"/>
              <a:t>a processzor megcímez egy memóriarekeszt, akkor ez azt jelenti, hogy a rekeszhez rendelt szám segítségével megkeresi azt a rekeszt, amellyel dolgozni akar.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8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mai számítógépek memóriája </a:t>
            </a:r>
            <a:r>
              <a:rPr lang="hu-HU" dirty="0" err="1"/>
              <a:t>Byte-szervezésû</a:t>
            </a:r>
            <a:r>
              <a:rPr lang="hu-HU" dirty="0"/>
              <a:t>, ami azt jelenti, hogy a legkisebb adatmennyiség, amit kezelni tudunk 1 Byte (8 Bit</a:t>
            </a:r>
            <a:r>
              <a:rPr lang="hu-HU" dirty="0" smtClean="0"/>
              <a:t>).</a:t>
            </a:r>
          </a:p>
          <a:p>
            <a:r>
              <a:rPr lang="hu-HU" dirty="0" err="1" smtClean="0"/>
              <a:t>alamennyi</a:t>
            </a:r>
            <a:r>
              <a:rPr lang="hu-HU" dirty="0" smtClean="0"/>
              <a:t> </a:t>
            </a:r>
            <a:r>
              <a:rPr lang="hu-HU" dirty="0"/>
              <a:t>memóriarekesz mellett van egy 9. bit is, az ún. paritásbit, amelynek szerepe az esetleges tárolási hiba felismerése (redundancia).</a:t>
            </a:r>
          </a:p>
          <a:p>
            <a:r>
              <a:rPr lang="hu-HU" dirty="0"/>
              <a:t>A számítógép memóriája tartalmazza az éppen végrehajtásra </a:t>
            </a:r>
            <a:r>
              <a:rPr lang="hu-HU" dirty="0" smtClean="0"/>
              <a:t>kerülő </a:t>
            </a:r>
            <a:r>
              <a:rPr lang="hu-HU" dirty="0"/>
              <a:t>programot, valamint a program által használt adatokat.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86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ROM= Read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dirty="0"/>
              <a:t>ROM (csak olvasható) típusú </a:t>
            </a:r>
            <a:r>
              <a:rPr lang="hu-HU" dirty="0" smtClean="0"/>
              <a:t>memóriák.</a:t>
            </a:r>
          </a:p>
          <a:p>
            <a:pPr lvl="0"/>
            <a:r>
              <a:rPr lang="hu-HU" dirty="0" smtClean="0"/>
              <a:t>Tartalmuk </a:t>
            </a:r>
            <a:r>
              <a:rPr lang="hu-HU" dirty="0"/>
              <a:t>kiolvasható, de nem változtatható </a:t>
            </a:r>
            <a:r>
              <a:rPr lang="hu-HU" dirty="0" smtClean="0"/>
              <a:t>meg.</a:t>
            </a:r>
          </a:p>
          <a:p>
            <a:pPr lvl="0"/>
            <a:r>
              <a:rPr lang="hu-HU" dirty="0" smtClean="0"/>
              <a:t>Programozásuk </a:t>
            </a:r>
            <a:r>
              <a:rPr lang="hu-HU" dirty="0"/>
              <a:t>a gyártáskor </a:t>
            </a:r>
            <a:r>
              <a:rPr lang="hu-HU" dirty="0" smtClean="0"/>
              <a:t>történik.</a:t>
            </a:r>
          </a:p>
          <a:p>
            <a:pPr lvl="0"/>
            <a:r>
              <a:rPr lang="hu-HU" dirty="0" smtClean="0"/>
              <a:t>A </a:t>
            </a:r>
            <a:r>
              <a:rPr lang="hu-HU" dirty="0"/>
              <a:t>számítógép vezérléséhez szükséges </a:t>
            </a:r>
            <a:r>
              <a:rPr lang="hu-HU" dirty="0" smtClean="0"/>
              <a:t>alapvető </a:t>
            </a:r>
            <a:r>
              <a:rPr lang="hu-HU" dirty="0"/>
              <a:t>parancsokat </a:t>
            </a:r>
            <a:r>
              <a:rPr lang="hu-HU" dirty="0" smtClean="0"/>
              <a:t>tartalmazza.</a:t>
            </a:r>
          </a:p>
          <a:p>
            <a:pPr lvl="0"/>
            <a:r>
              <a:rPr lang="hu-HU" dirty="0" smtClean="0"/>
              <a:t>Információtartalmukat </a:t>
            </a:r>
            <a:r>
              <a:rPr lang="hu-HU" dirty="0"/>
              <a:t>a gép kikapcsolása után is </a:t>
            </a:r>
            <a:r>
              <a:rPr lang="hu-HU" dirty="0" smtClean="0"/>
              <a:t>megőrzik.</a:t>
            </a:r>
          </a:p>
          <a:p>
            <a:pPr lvl="0"/>
            <a:r>
              <a:rPr lang="hu-HU" dirty="0" smtClean="0"/>
              <a:t>Speciális </a:t>
            </a:r>
            <a:r>
              <a:rPr lang="hu-HU" dirty="0"/>
              <a:t>fajtájuk a PROM, melyet a felhasználó egy speciális készülékkel programozhat, utána azonban tartalma csak olvasható. (pl.: az EPROM, mely ultraibolya fénnyel </a:t>
            </a:r>
            <a:r>
              <a:rPr lang="hu-HU" dirty="0" smtClean="0"/>
              <a:t>törölhető, </a:t>
            </a:r>
            <a:r>
              <a:rPr lang="hu-HU" dirty="0"/>
              <a:t>majd újraírható).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12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RAM= Random </a:t>
            </a:r>
            <a:r>
              <a:rPr lang="hu-HU" dirty="0" err="1" smtClean="0"/>
              <a:t>Acces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RAM (írható és olvasható) típusú </a:t>
            </a:r>
            <a:r>
              <a:rPr lang="hu-HU" dirty="0" smtClean="0"/>
              <a:t>memóriák.</a:t>
            </a:r>
          </a:p>
          <a:p>
            <a:pPr lvl="0"/>
            <a:r>
              <a:rPr lang="hu-HU" dirty="0" smtClean="0"/>
              <a:t>Olvashatók</a:t>
            </a:r>
            <a:r>
              <a:rPr lang="hu-HU" dirty="0"/>
              <a:t>, </a:t>
            </a:r>
            <a:r>
              <a:rPr lang="hu-HU" dirty="0" smtClean="0"/>
              <a:t>törölhetők </a:t>
            </a:r>
            <a:r>
              <a:rPr lang="hu-HU" dirty="0"/>
              <a:t>és újra </a:t>
            </a:r>
            <a:r>
              <a:rPr lang="hu-HU" dirty="0" smtClean="0"/>
              <a:t>írhatók.</a:t>
            </a:r>
          </a:p>
          <a:p>
            <a:pPr lvl="0"/>
            <a:r>
              <a:rPr lang="hu-HU" dirty="0" smtClean="0"/>
              <a:t>Külső </a:t>
            </a:r>
            <a:r>
              <a:rPr lang="hu-HU" dirty="0"/>
              <a:t>tápfeszültségre van szükségük az adatok tárolásához, vagyis a gép kikapcsolásakor az adatok </a:t>
            </a:r>
            <a:r>
              <a:rPr lang="hu-HU" dirty="0" smtClean="0"/>
              <a:t>elvesznek.</a:t>
            </a:r>
          </a:p>
          <a:p>
            <a:pPr lvl="0"/>
            <a:r>
              <a:rPr lang="hu-HU" dirty="0" smtClean="0"/>
              <a:t>Operatív </a:t>
            </a:r>
            <a:r>
              <a:rPr lang="hu-HU" dirty="0"/>
              <a:t>tár céljára </a:t>
            </a:r>
            <a:r>
              <a:rPr lang="hu-HU" dirty="0" smtClean="0"/>
              <a:t>használják.</a:t>
            </a:r>
          </a:p>
          <a:p>
            <a:pPr lvl="0"/>
            <a:r>
              <a:rPr lang="hu-HU" dirty="0" smtClean="0"/>
              <a:t>Egy </a:t>
            </a:r>
            <a:r>
              <a:rPr lang="hu-HU" dirty="0"/>
              <a:t>program futtatását a számítógép úgy végzi el, hogy </a:t>
            </a:r>
            <a:r>
              <a:rPr lang="hu-HU" dirty="0" smtClean="0"/>
              <a:t>először </a:t>
            </a:r>
            <a:r>
              <a:rPr lang="hu-HU" dirty="0"/>
              <a:t>beolvassa a programot a </a:t>
            </a:r>
            <a:r>
              <a:rPr lang="hu-HU" dirty="0" err="1"/>
              <a:t>RAM-ba</a:t>
            </a:r>
            <a:r>
              <a:rPr lang="hu-HU" dirty="0"/>
              <a:t>, majd egymás után végrehajtja a parancsokat.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98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Példák az egyes memóriatípusokra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1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500</Words>
  <Application>Microsoft Office PowerPoint</Application>
  <PresentationFormat>Diavetítés a képernyőre (4:3 oldalarány)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Áramlás</vt:lpstr>
      <vt:lpstr>A processzor</vt:lpstr>
      <vt:lpstr>Feladata és helye:</vt:lpstr>
      <vt:lpstr>CPU története:</vt:lpstr>
      <vt:lpstr>Memória</vt:lpstr>
      <vt:lpstr>PowerPoint bemutató</vt:lpstr>
      <vt:lpstr>PowerPoint bemutató</vt:lpstr>
      <vt:lpstr>ROM= Read Only Memory</vt:lpstr>
      <vt:lpstr>RAM= Random Acces Memory</vt:lpstr>
      <vt:lpstr>Példák az egyes memóriatípusokra</vt:lpstr>
      <vt:lpstr>ROM típusú memóriák: </vt:lpstr>
      <vt:lpstr>RAM típusú memóriák: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processzor</dc:title>
  <dc:creator>Tóthné Sümegi Adrienn</dc:creator>
  <cp:lastModifiedBy>Tóthné Sümegi Adrienn</cp:lastModifiedBy>
  <cp:revision>2</cp:revision>
  <dcterms:created xsi:type="dcterms:W3CDTF">2014-09-04T11:56:44Z</dcterms:created>
  <dcterms:modified xsi:type="dcterms:W3CDTF">2014-09-04T12:08:43Z</dcterms:modified>
</cp:coreProperties>
</file>